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9" r:id="rId6"/>
    <p:sldId id="258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49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03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04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68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3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63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929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16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49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F58FF-9F07-4AF9-B45F-50EE8DB67545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A70B-A1B1-44DA-9F5B-D4A41BDC94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10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91735"/>
              </p:ext>
            </p:extLst>
          </p:nvPr>
        </p:nvGraphicFramePr>
        <p:xfrm>
          <a:off x="251520" y="404664"/>
          <a:ext cx="8712968" cy="4079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6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28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659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Din KÜLTÜRÜ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8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/>
                        <a:t>PEYGAMBERİMİZİN HAYATI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461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FEN BİLİMLERİ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41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SOSYAL BİLGİLER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270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5/A-B-C-D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78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3">
            <a:extLst>
              <a:ext uri="{FF2B5EF4-FFF2-40B4-BE49-F238E27FC236}">
                <a16:creationId xmlns:a16="http://schemas.microsoft.com/office/drawing/2014/main" id="{9447799E-2B9D-389B-BEBE-BB95A5BA7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851573"/>
              </p:ext>
            </p:extLst>
          </p:nvPr>
        </p:nvGraphicFramePr>
        <p:xfrm>
          <a:off x="467544" y="764704"/>
          <a:ext cx="8064895" cy="50823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48565265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040134566"/>
                    </a:ext>
                  </a:extLst>
                </a:gridCol>
                <a:gridCol w="2390665">
                  <a:extLst>
                    <a:ext uri="{9D8B030D-6E8A-4147-A177-3AD203B41FA5}">
                      <a16:colId xmlns:a16="http://schemas.microsoft.com/office/drawing/2014/main" val="2662345423"/>
                    </a:ext>
                  </a:extLst>
                </a:gridCol>
                <a:gridCol w="2073830">
                  <a:extLst>
                    <a:ext uri="{9D8B030D-6E8A-4147-A177-3AD203B41FA5}">
                      <a16:colId xmlns:a16="http://schemas.microsoft.com/office/drawing/2014/main" val="342882504"/>
                    </a:ext>
                  </a:extLst>
                </a:gridCol>
              </a:tblGrid>
              <a:tr h="423531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44497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869842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TÜRKÇE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51188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048940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319927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180095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Din KÜLTÜRÜ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13950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/>
                        <a:t>PEYGAMBERİMİZİN HAYATI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430384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FEN BİLİMLERİ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123978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SOSYAL BİLGİLER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96726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970176"/>
                  </a:ext>
                </a:extLst>
              </a:tr>
              <a:tr h="423531">
                <a:tc>
                  <a:txBody>
                    <a:bodyPr/>
                    <a:lstStyle/>
                    <a:p>
                      <a:r>
                        <a:rPr lang="tr-TR" dirty="0"/>
                        <a:t>6/A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TEMEL DİNİ BİLGİLER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110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73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6624735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533028"/>
              </p:ext>
            </p:extLst>
          </p:nvPr>
        </p:nvGraphicFramePr>
        <p:xfrm>
          <a:off x="539552" y="404664"/>
          <a:ext cx="8424936" cy="519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3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9/A-B-C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9/A-B-C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9/A-B-C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04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9/A-B-C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59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4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28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Temel Dini Bilgiler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035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Biyoloji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461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41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Kimya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99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Sağlık ve Trafik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46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72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9/A-B-C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Coğrafya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199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9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185881"/>
              </p:ext>
            </p:extLst>
          </p:nvPr>
        </p:nvGraphicFramePr>
        <p:xfrm>
          <a:off x="251520" y="404664"/>
          <a:ext cx="8712968" cy="585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6154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 dirty="0"/>
                        <a:t>10/A-B-C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02.11.2022 Çarşamba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Felsefe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530697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 dirty="0"/>
                        <a:t>10/A-B-C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03.11.2022 Perşembe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267896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10/A-B-C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Seç.</a:t>
                      </a:r>
                      <a:r>
                        <a:rPr lang="tr-TR" baseline="0" dirty="0"/>
                        <a:t> Sosyal Bilim </a:t>
                      </a:r>
                      <a:r>
                        <a:rPr lang="tr-TR" baseline="0" dirty="0" err="1"/>
                        <a:t>Ça</a:t>
                      </a:r>
                      <a:r>
                        <a:rPr lang="tr-TR" baseline="0" dirty="0"/>
                        <a:t>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03.11.2022 Perşembe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935685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04.11.2022 Cuma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32267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04.11.2022 Cuma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55780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07.11.2022 Pazartesi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079253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Siyer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07.11.2022 Pazartesi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108196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Biyoloji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08.11.2022 Salı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428604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08.11.2022 Salı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03789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Kimya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09.11.2022 Çarşamba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696839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Fıkıh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09.11.2022 Çarşamba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268174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10.11.2022 Perşembe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444608"/>
                  </a:ext>
                </a:extLst>
              </a:tr>
              <a:tr h="326154">
                <a:tc>
                  <a:txBody>
                    <a:bodyPr/>
                    <a:lstStyle/>
                    <a:p>
                      <a:r>
                        <a:rPr lang="tr-TR"/>
                        <a:t>10/A-B-C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Coğrafya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95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2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694421"/>
              </p:ext>
            </p:extLst>
          </p:nvPr>
        </p:nvGraphicFramePr>
        <p:xfrm>
          <a:off x="251520" y="404664"/>
          <a:ext cx="8712968" cy="556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65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Felsefe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Hitabet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52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Kimya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Biyoloji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Mesleki 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Akaid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50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171761"/>
              </p:ext>
            </p:extLst>
          </p:nvPr>
        </p:nvGraphicFramePr>
        <p:xfrm>
          <a:off x="251520" y="404664"/>
          <a:ext cx="8712968" cy="630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11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118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11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Felsefe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Hitabet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Mantık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Psikoloji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Tefsir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Osmanlı Türkçesi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11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Mesleki 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Coğrafya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11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Akaid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85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62245"/>
              </p:ext>
            </p:extLst>
          </p:nvPr>
        </p:nvGraphicFramePr>
        <p:xfrm>
          <a:off x="251520" y="404664"/>
          <a:ext cx="8712968" cy="6304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11 - 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118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Felsefe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Hitabet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Seçmeli Bilgisayar Bil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928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Seçmeli 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38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26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Tefsir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Coğrafya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10.11.2022 Perşembe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11 - Dil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/>
                        <a:t>Akaid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11.11.2022 Cuma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96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73431"/>
              </p:ext>
            </p:extLst>
          </p:nvPr>
        </p:nvGraphicFramePr>
        <p:xfrm>
          <a:off x="251520" y="404664"/>
          <a:ext cx="8712968" cy="620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23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Seç. Bilgisayar Bil.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T.C. İnkılap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Çağdaş Türk ve Dünya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Kelam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Sosyoloji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Dinler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7409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Eşit Ağırlık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29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İslam Kültür </a:t>
                      </a:r>
                      <a:r>
                        <a:rPr lang="tr-TR" dirty="0" err="1"/>
                        <a:t>Med</a:t>
                      </a:r>
                      <a:r>
                        <a:rPr lang="tr-TR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Mesleki 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Eşit Ağırlık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Coğrafya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93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004954"/>
              </p:ext>
            </p:extLst>
          </p:nvPr>
        </p:nvGraphicFramePr>
        <p:xfrm>
          <a:off x="251520" y="404664"/>
          <a:ext cx="8712968" cy="620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SINIF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DERS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TARİHİ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SINAV SAATİ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Kur’an-ı Kerim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/>
                        <a:t>24-28 EKİM 2022 HAFTASI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HAFTA BOYUNCA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042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Türk Dili ve</a:t>
                      </a:r>
                      <a:r>
                        <a:rPr lang="tr-TR" baseline="0" dirty="0"/>
                        <a:t> Edebiyatı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Seç.</a:t>
                      </a:r>
                      <a:r>
                        <a:rPr lang="tr-TR" baseline="0" dirty="0"/>
                        <a:t> Bilgisayar Bil.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02.11.2022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Matematik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T.C. İnkılap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03.11.2022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Beden Eğitimi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Fizik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04.11.2022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Kelam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Kimya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07.11.2022 Pazartesi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Dinler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651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İngilizce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08.11.2022 Salı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İslam Kültür</a:t>
                      </a:r>
                      <a:r>
                        <a:rPr lang="tr-TR" baseline="0" dirty="0"/>
                        <a:t> Medeniyeti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09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12 Sayısal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Biyoloji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09.11.2022 Çarşamba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898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Mesleki Arapça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10.11.2022 Perşembe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7. Ders Saati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/>
                        <a:t>12 Sayısal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Dinler Tarihi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11.11.2022 Cuma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</a:t>
                      </a:r>
                      <a:r>
                        <a:rPr lang="tr-TR" baseline="0" dirty="0"/>
                        <a:t> Ders Saati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97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1350</Words>
  <Application>Microsoft Office PowerPoint</Application>
  <PresentationFormat>Ekran Gösterisi (4:3)</PresentationFormat>
  <Paragraphs>524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Windows 10</cp:lastModifiedBy>
  <cp:revision>59</cp:revision>
  <dcterms:created xsi:type="dcterms:W3CDTF">2021-10-23T11:49:07Z</dcterms:created>
  <dcterms:modified xsi:type="dcterms:W3CDTF">2022-10-21T13:02:45Z</dcterms:modified>
</cp:coreProperties>
</file>